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4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772400" cy="1470025"/>
          </a:xfrm>
        </p:spPr>
        <p:txBody>
          <a:bodyPr/>
          <a:lstStyle/>
          <a:p>
            <a:r>
              <a:rPr lang="en-IN" b="1" dirty="0" smtClean="0">
                <a:solidFill>
                  <a:schemeClr val="bg1">
                    <a:lumMod val="50000"/>
                  </a:schemeClr>
                </a:solidFill>
                <a:latin typeface="Bahnschrift SemiLight Condensed" pitchFamily="34" charset="0"/>
              </a:rPr>
              <a:t>HINDALCO INDUSTRIES</a:t>
            </a:r>
            <a:r>
              <a:rPr lang="en-IN" b="1" dirty="0" smtClean="0">
                <a:solidFill>
                  <a:srgbClr val="FF0000"/>
                </a:solidFill>
              </a:rPr>
              <a:t/>
            </a:r>
            <a:br>
              <a:rPr lang="en-IN" b="1" dirty="0" smtClean="0">
                <a:solidFill>
                  <a:srgbClr val="FF0000"/>
                </a:solidFill>
              </a:rPr>
            </a:br>
            <a:r>
              <a:rPr lang="en-IN" b="1" dirty="0" smtClean="0">
                <a:solidFill>
                  <a:srgbClr val="FF0000"/>
                </a:solidFill>
              </a:rPr>
              <a:t>BILLET TRACKING USING RFID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8001056" cy="3857652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" name="Picture 3" descr="HINAL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357430"/>
            <a:ext cx="8001056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CUSTOMER REQUIREMENTS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CUSTOMER REQUIRED PORTABLE READERS FOR CHECK THE STOCKS AND MATERIAL MOVEMENT WITH WIFI CONNECTIVITY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CUSTOMER REQUIRED CHEPEST TAG WITH LAMINATION FOR REUSING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TAG ATTACHMENT USING LOOP TAG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AN APPLICATION REQUIRED TO TRACK AND CROSS CHECK THE STOCK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smtClean="0"/>
              <a:t>PROCESS FLOW</a:t>
            </a:r>
            <a:endParaRPr lang="en-IN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7" name="Picture 6" descr="download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214554"/>
            <a:ext cx="5000660" cy="2643206"/>
          </a:xfrm>
          <a:prstGeom prst="rect">
            <a:avLst/>
          </a:prstGeom>
        </p:spPr>
      </p:pic>
      <p:pic>
        <p:nvPicPr>
          <p:cNvPr id="1026" name="Picture 2" descr="F:\images -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643314"/>
            <a:ext cx="225423" cy="428628"/>
          </a:xfrm>
          <a:prstGeom prst="rect">
            <a:avLst/>
          </a:prstGeom>
          <a:noFill/>
        </p:spPr>
      </p:pic>
      <p:pic>
        <p:nvPicPr>
          <p:cNvPr id="9" name="Picture 2" descr="F:\images -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143248"/>
            <a:ext cx="225423" cy="428628"/>
          </a:xfrm>
          <a:prstGeom prst="rect">
            <a:avLst/>
          </a:prstGeom>
          <a:noFill/>
        </p:spPr>
      </p:pic>
      <p:pic>
        <p:nvPicPr>
          <p:cNvPr id="10" name="Picture 2" descr="F:\images -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071810"/>
            <a:ext cx="225423" cy="428628"/>
          </a:xfrm>
          <a:prstGeom prst="rect">
            <a:avLst/>
          </a:prstGeom>
          <a:noFill/>
        </p:spPr>
      </p:pic>
      <p:pic>
        <p:nvPicPr>
          <p:cNvPr id="11" name="Picture 2" descr="F:\images -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4143380"/>
            <a:ext cx="225423" cy="428628"/>
          </a:xfrm>
          <a:prstGeom prst="rect">
            <a:avLst/>
          </a:prstGeom>
          <a:noFill/>
        </p:spPr>
      </p:pic>
      <p:pic>
        <p:nvPicPr>
          <p:cNvPr id="12" name="Picture 2" descr="F:\images -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3571876"/>
            <a:ext cx="225423" cy="428628"/>
          </a:xfrm>
          <a:prstGeom prst="rect">
            <a:avLst/>
          </a:prstGeom>
          <a:noFill/>
        </p:spPr>
      </p:pic>
      <p:pic>
        <p:nvPicPr>
          <p:cNvPr id="13" name="Picture 2" descr="F:\images -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4000504"/>
            <a:ext cx="225423" cy="428628"/>
          </a:xfrm>
          <a:prstGeom prst="rect">
            <a:avLst/>
          </a:prstGeom>
          <a:noFill/>
        </p:spPr>
      </p:pic>
      <p:pic>
        <p:nvPicPr>
          <p:cNvPr id="14" name="Picture 2" descr="F:\images -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4000504"/>
            <a:ext cx="225423" cy="428628"/>
          </a:xfrm>
          <a:prstGeom prst="rect">
            <a:avLst/>
          </a:prstGeom>
          <a:noFill/>
        </p:spPr>
      </p:pic>
      <p:pic>
        <p:nvPicPr>
          <p:cNvPr id="15" name="Picture 2" descr="F:\images -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00438"/>
            <a:ext cx="225423" cy="428628"/>
          </a:xfrm>
          <a:prstGeom prst="rect">
            <a:avLst/>
          </a:prstGeom>
          <a:noFill/>
        </p:spPr>
      </p:pic>
      <p:pic>
        <p:nvPicPr>
          <p:cNvPr id="16" name="Picture 2" descr="F:\images -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929066"/>
            <a:ext cx="225423" cy="428628"/>
          </a:xfrm>
          <a:prstGeom prst="rect">
            <a:avLst/>
          </a:prstGeom>
          <a:noFill/>
        </p:spPr>
      </p:pic>
      <p:pic>
        <p:nvPicPr>
          <p:cNvPr id="1027" name="Picture 3" descr="F:\alien h450 - Copy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285992"/>
            <a:ext cx="2143125" cy="214312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42910" y="5143512"/>
            <a:ext cx="3333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dirty="0" smtClean="0"/>
              <a:t>RFID 9640 INLAY TAG WITH LAMINATION </a:t>
            </a:r>
          </a:p>
          <a:p>
            <a:r>
              <a:rPr lang="en-IN" sz="1200" dirty="0" smtClean="0"/>
              <a:t>FIXED INTO EACH PACKED BILLET USING LOOP TAG</a:t>
            </a:r>
            <a:endParaRPr lang="en-IN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429388" y="4429132"/>
            <a:ext cx="17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USING ALIEN </a:t>
            </a:r>
          </a:p>
          <a:p>
            <a:r>
              <a:rPr lang="en-IN" sz="1200" dirty="0" smtClean="0"/>
              <a:t>PORTABLE READER</a:t>
            </a:r>
          </a:p>
          <a:p>
            <a:r>
              <a:rPr lang="en-IN" sz="1200" dirty="0" smtClean="0"/>
              <a:t>SCAN IT BASED ON </a:t>
            </a:r>
          </a:p>
          <a:p>
            <a:r>
              <a:rPr lang="en-IN" sz="1200" dirty="0" smtClean="0"/>
              <a:t>THE MOVEMENT OF ITEM WITH HELP OF APPLICATION SOFTWARE</a:t>
            </a:r>
            <a:endParaRPr lang="en-IN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b="1" u="sng" dirty="0" smtClean="0"/>
              <a:t>CHALLENGES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PRODUCTS ARE MADE UP OF METAL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BILLET STACKED WITH BULKLY IT WILL AFFECT THE READING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DATA TRANSFER THROUGH WIFI NETWORK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>ADVANTAGES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428869"/>
            <a:ext cx="8229600" cy="307183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REDUCE THE MANPOWER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ITEM BASED TRACKING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FASTEST PHYSICAL VERIFIACTION 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/>
              <a:t>READING DISTANCE UPTO 3 MTRS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bg1">
                    <a:lumMod val="50000"/>
                  </a:schemeClr>
                </a:solidFill>
              </a:rPr>
              <a:t>THANKS</a:t>
            </a:r>
            <a:endParaRPr lang="en-IN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7343804" cy="1752600"/>
          </a:xfrm>
        </p:spPr>
        <p:txBody>
          <a:bodyPr>
            <a:normAutofit/>
          </a:bodyPr>
          <a:lstStyle/>
          <a:p>
            <a:pPr algn="l"/>
            <a:r>
              <a:rPr lang="en-IN" sz="1800" dirty="0" smtClean="0"/>
              <a:t>PRESENTER NAME:PRAMOD C</a:t>
            </a:r>
          </a:p>
          <a:p>
            <a:pPr algn="l"/>
            <a:r>
              <a:rPr lang="en-IN" sz="1800" dirty="0" smtClean="0"/>
              <a:t>CUSTOMER NAME:HINDALCO INDUSTRIES</a:t>
            </a:r>
            <a:endParaRPr lang="en-IN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521</TotalTime>
  <Words>116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HINDALCO INDUSTRIES BILLET TRACKING USING RFID</vt:lpstr>
      <vt:lpstr>CUSTOMER REQUIREMENTS</vt:lpstr>
      <vt:lpstr>PROCESS FLOW</vt:lpstr>
      <vt:lpstr> CHALLENGES</vt:lpstr>
      <vt:lpstr>  ADVANTAGES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Hp</cp:lastModifiedBy>
  <cp:revision>40</cp:revision>
  <dcterms:created xsi:type="dcterms:W3CDTF">2019-11-27T05:52:40Z</dcterms:created>
  <dcterms:modified xsi:type="dcterms:W3CDTF">2020-03-27T17:22:02Z</dcterms:modified>
</cp:coreProperties>
</file>